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8288000" cy="10287000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Raleway Bold" charset="0"/>
      <p:regular r:id="rId18"/>
    </p:embeddedFont>
    <p:embeddedFont>
      <p:font typeface="Raleway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8" autoAdjust="0"/>
    <p:restoredTop sz="94622" autoAdjust="0"/>
  </p:normalViewPr>
  <p:slideViewPr>
    <p:cSldViewPr>
      <p:cViewPr varScale="1">
        <p:scale>
          <a:sx n="59" d="100"/>
          <a:sy n="59" d="100"/>
        </p:scale>
        <p:origin x="643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byarup Pal" userId="57b1b906c98f2e75" providerId="LiveId" clId="{C0C2E0E2-C52B-48CD-9658-23CB2EB91B7A}"/>
    <pc:docChg chg="undo custSel addSld delSld modSld">
      <pc:chgData name="Dibyarup Pal" userId="57b1b906c98f2e75" providerId="LiveId" clId="{C0C2E0E2-C52B-48CD-9658-23CB2EB91B7A}" dt="2023-12-15T07:54:21.167" v="462" actId="113"/>
      <pc:docMkLst>
        <pc:docMk/>
      </pc:docMkLst>
      <pc:sldChg chg="modSp mod">
        <pc:chgData name="Dibyarup Pal" userId="57b1b906c98f2e75" providerId="LiveId" clId="{C0C2E0E2-C52B-48CD-9658-23CB2EB91B7A}" dt="2023-12-15T07:41:42.608" v="402" actId="14100"/>
        <pc:sldMkLst>
          <pc:docMk/>
          <pc:sldMk cId="0" sldId="256"/>
        </pc:sldMkLst>
        <pc:spChg chg="mod">
          <ac:chgData name="Dibyarup Pal" userId="57b1b906c98f2e75" providerId="LiveId" clId="{C0C2E0E2-C52B-48CD-9658-23CB2EB91B7A}" dt="2023-12-15T07:41:42.608" v="402" actId="14100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Dibyarup Pal" userId="57b1b906c98f2e75" providerId="LiveId" clId="{C0C2E0E2-C52B-48CD-9658-23CB2EB91B7A}" dt="2023-12-15T07:54:21.167" v="462" actId="113"/>
        <pc:sldMkLst>
          <pc:docMk/>
          <pc:sldMk cId="0" sldId="260"/>
        </pc:sldMkLst>
        <pc:spChg chg="mod">
          <ac:chgData name="Dibyarup Pal" userId="57b1b906c98f2e75" providerId="LiveId" clId="{C0C2E0E2-C52B-48CD-9658-23CB2EB91B7A}" dt="2023-12-15T07:46:27.968" v="440" actId="255"/>
          <ac:spMkLst>
            <pc:docMk/>
            <pc:sldMk cId="0" sldId="260"/>
            <ac:spMk id="3" creationId="{00000000-0000-0000-0000-000000000000}"/>
          </ac:spMkLst>
        </pc:spChg>
        <pc:graphicFrameChg chg="add del mod modGraphic">
          <ac:chgData name="Dibyarup Pal" userId="57b1b906c98f2e75" providerId="LiveId" clId="{C0C2E0E2-C52B-48CD-9658-23CB2EB91B7A}" dt="2023-12-15T07:54:21.167" v="462" actId="113"/>
          <ac:graphicFrameMkLst>
            <pc:docMk/>
            <pc:sldMk cId="0" sldId="260"/>
            <ac:graphicFrameMk id="2" creationId="{00000000-0000-0000-0000-000000000000}"/>
          </ac:graphicFrameMkLst>
        </pc:graphicFrameChg>
      </pc:sldChg>
      <pc:sldChg chg="modSp mod">
        <pc:chgData name="Dibyarup Pal" userId="57b1b906c98f2e75" providerId="LiveId" clId="{C0C2E0E2-C52B-48CD-9658-23CB2EB91B7A}" dt="2023-12-15T07:45:54.291" v="438" actId="255"/>
        <pc:sldMkLst>
          <pc:docMk/>
          <pc:sldMk cId="0" sldId="261"/>
        </pc:sldMkLst>
        <pc:spChg chg="mod">
          <ac:chgData name="Dibyarup Pal" userId="57b1b906c98f2e75" providerId="LiveId" clId="{C0C2E0E2-C52B-48CD-9658-23CB2EB91B7A}" dt="2023-12-15T07:12:46.488" v="55" actId="1076"/>
          <ac:spMkLst>
            <pc:docMk/>
            <pc:sldMk cId="0" sldId="261"/>
            <ac:spMk id="3" creationId="{00000000-0000-0000-0000-000000000000}"/>
          </ac:spMkLst>
        </pc:spChg>
        <pc:graphicFrameChg chg="mod modGraphic">
          <ac:chgData name="Dibyarup Pal" userId="57b1b906c98f2e75" providerId="LiveId" clId="{C0C2E0E2-C52B-48CD-9658-23CB2EB91B7A}" dt="2023-12-15T07:45:54.291" v="438" actId="255"/>
          <ac:graphicFrameMkLst>
            <pc:docMk/>
            <pc:sldMk cId="0" sldId="261"/>
            <ac:graphicFrameMk id="2" creationId="{00000000-0000-0000-0000-000000000000}"/>
          </ac:graphicFrameMkLst>
        </pc:graphicFrameChg>
      </pc:sldChg>
      <pc:sldChg chg="new del">
        <pc:chgData name="Dibyarup Pal" userId="57b1b906c98f2e75" providerId="LiveId" clId="{C0C2E0E2-C52B-48CD-9658-23CB2EB91B7A}" dt="2023-12-15T07:42:54.519" v="408" actId="2696"/>
        <pc:sldMkLst>
          <pc:docMk/>
          <pc:sldMk cId="3246578079" sldId="262"/>
        </pc:sldMkLst>
      </pc:sldChg>
      <pc:sldChg chg="addSp delSp modSp add mod">
        <pc:chgData name="Dibyarup Pal" userId="57b1b906c98f2e75" providerId="LiveId" clId="{C0C2E0E2-C52B-48CD-9658-23CB2EB91B7A}" dt="2023-12-15T07:45:12.723" v="437" actId="1076"/>
        <pc:sldMkLst>
          <pc:docMk/>
          <pc:sldMk cId="4185740758" sldId="263"/>
        </pc:sldMkLst>
        <pc:spChg chg="del mod">
          <ac:chgData name="Dibyarup Pal" userId="57b1b906c98f2e75" providerId="LiveId" clId="{C0C2E0E2-C52B-48CD-9658-23CB2EB91B7A}" dt="2023-12-15T07:42:43.652" v="405" actId="478"/>
          <ac:spMkLst>
            <pc:docMk/>
            <pc:sldMk cId="4185740758" sldId="263"/>
            <ac:spMk id="3" creationId="{00000000-0000-0000-0000-000000000000}"/>
          </ac:spMkLst>
        </pc:spChg>
        <pc:spChg chg="add mod">
          <ac:chgData name="Dibyarup Pal" userId="57b1b906c98f2e75" providerId="LiveId" clId="{C0C2E0E2-C52B-48CD-9658-23CB2EB91B7A}" dt="2023-12-15T07:45:12.723" v="437" actId="1076"/>
          <ac:spMkLst>
            <pc:docMk/>
            <pc:sldMk cId="4185740758" sldId="263"/>
            <ac:spMk id="4" creationId="{4C948058-4D8A-10B7-2521-611422A79E62}"/>
          </ac:spMkLst>
        </pc:spChg>
        <pc:graphicFrameChg chg="del modGraphic">
          <ac:chgData name="Dibyarup Pal" userId="57b1b906c98f2e75" providerId="LiveId" clId="{C0C2E0E2-C52B-48CD-9658-23CB2EB91B7A}" dt="2023-12-15T07:42:48.726" v="407" actId="478"/>
          <ac:graphicFrameMkLst>
            <pc:docMk/>
            <pc:sldMk cId="4185740758" sldId="263"/>
            <ac:graphicFrameMk id="2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7127" y="1230388"/>
            <a:ext cx="5692173" cy="5278197"/>
          </a:xfrm>
          <a:custGeom>
            <a:avLst/>
            <a:gdLst/>
            <a:ahLst/>
            <a:cxnLst/>
            <a:rect l="l" t="t" r="r" b="b"/>
            <a:pathLst>
              <a:path w="5692173" h="5278197">
                <a:moveTo>
                  <a:pt x="0" y="0"/>
                </a:moveTo>
                <a:lnTo>
                  <a:pt x="5692173" y="0"/>
                </a:lnTo>
                <a:lnTo>
                  <a:pt x="5692173" y="5278197"/>
                </a:lnTo>
                <a:lnTo>
                  <a:pt x="0" y="5278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6360" y="2524044"/>
            <a:ext cx="9886196" cy="339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0"/>
              </a:lnSpc>
            </a:pPr>
            <a:r>
              <a:rPr lang="en-US" sz="6471">
                <a:solidFill>
                  <a:srgbClr val="FFFFFF"/>
                </a:solidFill>
                <a:latin typeface="Raleway Heavy"/>
              </a:rPr>
              <a:t>MACHINE LEARNING KAGGLE COMPETITION 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8256" y="7627872"/>
            <a:ext cx="6603144" cy="43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dirty="0">
                <a:solidFill>
                  <a:srgbClr val="FF894F"/>
                </a:solidFill>
                <a:latin typeface="Raleway Heavy"/>
              </a:rPr>
              <a:t>Dibyarup Pal and B Rahul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7859" y="1028700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9811" y="2746750"/>
            <a:ext cx="13708378" cy="5843196"/>
          </a:xfrm>
          <a:custGeom>
            <a:avLst/>
            <a:gdLst/>
            <a:ahLst/>
            <a:cxnLst/>
            <a:rect l="l" t="t" r="r" b="b"/>
            <a:pathLst>
              <a:path w="13708378" h="5843196">
                <a:moveTo>
                  <a:pt x="0" y="0"/>
                </a:moveTo>
                <a:lnTo>
                  <a:pt x="13708378" y="0"/>
                </a:lnTo>
                <a:lnTo>
                  <a:pt x="13708378" y="5843196"/>
                </a:lnTo>
                <a:lnTo>
                  <a:pt x="0" y="584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52915" y="1350632"/>
            <a:ext cx="998217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Raleway Heavy"/>
              </a:rPr>
              <a:t>GENERAL FLOW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7617" y="3462963"/>
            <a:ext cx="13632766" cy="3361074"/>
          </a:xfrm>
          <a:custGeom>
            <a:avLst/>
            <a:gdLst/>
            <a:ahLst/>
            <a:cxnLst/>
            <a:rect l="l" t="t" r="r" b="b"/>
            <a:pathLst>
              <a:path w="13632766" h="3361074">
                <a:moveTo>
                  <a:pt x="0" y="0"/>
                </a:moveTo>
                <a:lnTo>
                  <a:pt x="13632766" y="0"/>
                </a:lnTo>
                <a:lnTo>
                  <a:pt x="13632766" y="3361074"/>
                </a:lnTo>
                <a:lnTo>
                  <a:pt x="0" y="3361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2915" y="481965"/>
            <a:ext cx="998217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Raleway Heavy"/>
              </a:rPr>
              <a:t>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5445" y="1901664"/>
            <a:ext cx="10002444" cy="7356636"/>
          </a:xfrm>
          <a:custGeom>
            <a:avLst/>
            <a:gdLst/>
            <a:ahLst/>
            <a:cxnLst/>
            <a:rect l="l" t="t" r="r" b="b"/>
            <a:pathLst>
              <a:path w="10002444" h="7356636">
                <a:moveTo>
                  <a:pt x="0" y="0"/>
                </a:moveTo>
                <a:lnTo>
                  <a:pt x="10002444" y="0"/>
                </a:lnTo>
                <a:lnTo>
                  <a:pt x="10002444" y="7356636"/>
                </a:lnTo>
                <a:lnTo>
                  <a:pt x="0" y="735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52915" y="481965"/>
            <a:ext cx="9982170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Raleway Heavy"/>
              </a:rPr>
              <a:t>TRAINING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95040"/>
              </p:ext>
            </p:extLst>
          </p:nvPr>
        </p:nvGraphicFramePr>
        <p:xfrm>
          <a:off x="3048000" y="2171700"/>
          <a:ext cx="12573000" cy="7782592"/>
        </p:xfrm>
        <a:graphic>
          <a:graphicData uri="http://schemas.openxmlformats.org/drawingml/2006/table">
            <a:tbl>
              <a:tblPr/>
              <a:tblGrid>
                <a:gridCol w="628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292929"/>
                          </a:solidFill>
                          <a:latin typeface="Raleway Bold"/>
                        </a:rPr>
                        <a:t>Model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292929"/>
                          </a:solidFill>
                          <a:latin typeface="Raleway Bold"/>
                        </a:rPr>
                        <a:t>Accuracy</a:t>
                      </a:r>
                      <a:endParaRPr lang="en-US" sz="36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SVC Balanced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0.46473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SVC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0.47586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Naive Bayes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0.32865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RNN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0.54727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110017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GRU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0.54441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666049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BERT (200000 Data)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0.58049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777110"/>
                  </a:ext>
                </a:extLst>
              </a:tr>
              <a:tr h="96665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BERT (400000 Data)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0.59124 </a:t>
                      </a:r>
                    </a:p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(Our Best Score)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6655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802580" y="14037"/>
            <a:ext cx="11007090" cy="197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Raleway Heavy"/>
              </a:rPr>
              <a:t>Training Model with Single Columns  ( Text Only 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90208"/>
              </p:ext>
            </p:extLst>
          </p:nvPr>
        </p:nvGraphicFramePr>
        <p:xfrm>
          <a:off x="2809674" y="3286125"/>
          <a:ext cx="12668650" cy="4107180"/>
        </p:xfrm>
        <a:graphic>
          <a:graphicData uri="http://schemas.openxmlformats.org/drawingml/2006/table">
            <a:tbl>
              <a:tblPr/>
              <a:tblGrid>
                <a:gridCol w="633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92929"/>
                          </a:solidFill>
                          <a:latin typeface="Raleway Bold"/>
                        </a:rPr>
                        <a:t>Model</a:t>
                      </a:r>
                      <a:endParaRPr lang="en-US" sz="32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292929"/>
                          </a:solidFill>
                          <a:latin typeface="Raleway Bold"/>
                        </a:rPr>
                        <a:t>Accuracy</a:t>
                      </a:r>
                      <a:endParaRPr lang="en-US" sz="32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RNN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0.54034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RNN (Changing Hyperparameters)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0.5366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Raleway" pitchFamily="2" charset="0"/>
                        </a:rPr>
                        <a:t>GRU</a:t>
                      </a:r>
                      <a:endParaRPr lang="en-US" sz="2400" dirty="0">
                        <a:latin typeface="Raleway" pitchFamily="2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Raleway" pitchFamily="2" charset="0"/>
                        </a:rPr>
                        <a:t>0.53964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739470" y="495300"/>
            <a:ext cx="10809058" cy="197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 dirty="0">
                <a:solidFill>
                  <a:srgbClr val="FFFFFF"/>
                </a:solidFill>
                <a:latin typeface="Raleway Heavy"/>
              </a:rPr>
              <a:t>Training Model with Multiple Columns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948058-4D8A-10B7-2521-611422A79E62}"/>
              </a:ext>
            </a:extLst>
          </p:cNvPr>
          <p:cNvSpPr/>
          <p:nvPr/>
        </p:nvSpPr>
        <p:spPr>
          <a:xfrm>
            <a:off x="5295900" y="4127837"/>
            <a:ext cx="7696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T h a n k     Y o u</a:t>
            </a:r>
          </a:p>
        </p:txBody>
      </p:sp>
    </p:spTree>
    <p:extLst>
      <p:ext uri="{BB962C8B-B14F-4D97-AF65-F5344CB8AC3E}">
        <p14:creationId xmlns:p14="http://schemas.microsoft.com/office/powerpoint/2010/main" val="41857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79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Raleway Bold</vt:lpstr>
      <vt:lpstr>Algerian</vt:lpstr>
      <vt:lpstr>Raleway</vt:lpstr>
      <vt:lpstr>Calibri</vt:lpstr>
      <vt:lpstr>Arial</vt:lpstr>
      <vt:lpstr>Raleway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Kaggle Competition Results</dc:title>
  <cp:lastModifiedBy>Dibyarup Pal</cp:lastModifiedBy>
  <cp:revision>1</cp:revision>
  <dcterms:created xsi:type="dcterms:W3CDTF">2006-08-16T00:00:00Z</dcterms:created>
  <dcterms:modified xsi:type="dcterms:W3CDTF">2023-12-15T07:54:28Z</dcterms:modified>
  <dc:identifier>DAF2-J23aZk</dc:identifier>
</cp:coreProperties>
</file>